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80" r:id="rId8"/>
    <p:sldId id="281" r:id="rId9"/>
    <p:sldId id="279" r:id="rId10"/>
    <p:sldId id="278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30-01-2022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INTRODUCING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CH6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what is variable?</a:t>
            </a:r>
          </a:p>
          <a:p>
            <a:r>
              <a:rPr lang="en-US" sz="2200" dirty="0"/>
              <a:t>What are the rules to give the name of a variable?</a:t>
            </a:r>
          </a:p>
          <a:p>
            <a:r>
              <a:rPr lang="en-US" sz="2200" dirty="0"/>
              <a:t>Give same valid and invalid names of variable?</a:t>
            </a:r>
          </a:p>
          <a:p>
            <a:r>
              <a:rPr lang="en-US" sz="2200" dirty="0"/>
              <a:t>Write a program to input two number and display sum in out put screen.</a:t>
            </a:r>
          </a:p>
          <a:p>
            <a:r>
              <a:rPr lang="en-US" sz="2200" dirty="0"/>
              <a:t>Write a program to input the radius of a circle display the area and             circumference?</a:t>
            </a:r>
          </a:p>
          <a:p>
            <a:r>
              <a:rPr lang="en-US" sz="2200" dirty="0"/>
              <a:t> write a program to input length and breadth of a rectangle and display the area and perimeter.?</a:t>
            </a:r>
          </a:p>
          <a:p>
            <a:r>
              <a:rPr lang="en-US" sz="2200" dirty="0"/>
              <a:t>Write a program to input the basic salary of a employee and calculate 15% DA , 12% TA and 7% HRA of basic salary and calculate gross salary.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584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 module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types of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Input()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Programs on python</a:t>
            </a:r>
          </a:p>
          <a:p>
            <a:pPr>
              <a:lnSpc>
                <a:spcPct val="150000"/>
              </a:lnSpc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STEPS TO RUN A PROGRAM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280E97-CE31-44B4-ADE3-D55E93519C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3431408" y="-1583358"/>
            <a:ext cx="5101390" cy="1146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DATA TYPES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814B22-DA1A-4C5D-B5B9-4CCA34F79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IN" sz="2000" dirty="0"/>
              <a:t>In python, a data type represents the types of data stored in a variable.</a:t>
            </a:r>
          </a:p>
          <a:p>
            <a:endParaRPr lang="en-IN" sz="2000" dirty="0"/>
          </a:p>
          <a:p>
            <a:r>
              <a:rPr lang="en-IN" sz="2000" dirty="0"/>
              <a:t>The data stored in memory can be of many types.</a:t>
            </a:r>
          </a:p>
          <a:p>
            <a:endParaRPr lang="en-IN" sz="2000" dirty="0"/>
          </a:p>
          <a:p>
            <a:r>
              <a:rPr lang="en-IN" sz="2000" dirty="0"/>
              <a:t>Python has various standard data types based on the types of value.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DATA TYPES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3BD5AF-1757-4820-BDCB-92F98CF79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0800000">
            <a:off x="702643" y="1366786"/>
            <a:ext cx="10651156" cy="529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INPUT FUNCTION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83633A-5C29-45D5-A2C8-849CDE20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EA816E-0E16-447D-85C9-DED766A64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05124"/>
            <a:ext cx="1061586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SEPARATOR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83633A-5C29-45D5-A2C8-849CDE20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409E32B-5C7E-4CDE-A605-07C0554E3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38198" y="1690685"/>
            <a:ext cx="10615863" cy="473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3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01E4D-5F2F-4A61-97BD-8D1DECE9E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SEPARATOR USING PRINT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CA1ADBB-B607-42F2-8251-0741439F46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139" y="1501541"/>
            <a:ext cx="10843661" cy="51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77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/>
              <a:t>The most important features of python are</a:t>
            </a:r>
          </a:p>
          <a:p>
            <a:r>
              <a:rPr lang="en-IN" sz="2000" dirty="0"/>
              <a:t>Variable is a named memory location where value can be stored. It can be changed time to time as per programming requirement.</a:t>
            </a:r>
          </a:p>
          <a:p>
            <a:r>
              <a:rPr lang="en-IN" sz="2000" dirty="0"/>
              <a:t>=  is the assignment operator which is used to assign value to a variable.</a:t>
            </a:r>
          </a:p>
          <a:p>
            <a:pPr marL="0" indent="0">
              <a:buNone/>
            </a:pPr>
            <a:r>
              <a:rPr lang="en-IN" sz="2000" dirty="0"/>
              <a:t>A variable name must start with an alphabet or an underscore(_)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A variable name can consist of alphabets, digits, and underscore. No other character is allowed.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A Python keyword can’t be used as variable name.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279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INTRODUCING PYTHON</vt:lpstr>
      <vt:lpstr>LEARNING OUTCOME</vt:lpstr>
      <vt:lpstr>STEPS TO RUN A PROGRAM</vt:lpstr>
      <vt:lpstr>DATA TYPES</vt:lpstr>
      <vt:lpstr>DATA TYPES</vt:lpstr>
      <vt:lpstr>INPUT FUNCTION</vt:lpstr>
      <vt:lpstr>SEPARATOR</vt:lpstr>
      <vt:lpstr>SEPARATOR USING PRINT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53</cp:revision>
  <dcterms:created xsi:type="dcterms:W3CDTF">2021-12-05T13:26:37Z</dcterms:created>
  <dcterms:modified xsi:type="dcterms:W3CDTF">2022-01-30T02:59:33Z</dcterms:modified>
</cp:coreProperties>
</file>